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576df5fd88114e81"/>
  </p:sldMasterIdLst>
  <p:sldIdLst>
    <p:sldId id="270" r:id="R4c924813c9a141de"/>
    <p:sldId id="271" r:id="R85bf234330dd4b2a"/>
    <p:sldId id="272" r:id="R369c39d8b6374fbc"/>
    <p:sldId id="273" r:id="R05e870ffa3114cbb"/>
    <p:sldId id="274" r:id="R216aaec3cce049cc"/>
    <p:sldId id="275" r:id="R19ee77998aec4b6d"/>
    <p:sldId id="276" r:id="Rd7eed8ef47b9423c"/>
    <p:sldId id="277" r:id="R29b7ff1625414ed5"/>
    <p:sldId id="278" r:id="R434e966522364294"/>
    <p:sldId id="279" r:id="R1c7fd12533a144cc"/>
    <p:sldId id="280" r:id="Rab6267e14a864017"/>
    <p:sldId id="281" r:id="Rdec6b6e507b64db6"/>
    <p:sldId id="282" r:id="Re1488e7239f14fe2"/>
    <p:sldId id="283" r:id="R324813da54f643f5"/>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576df5fd88114e81" /><Relationship Type="http://schemas.openxmlformats.org/officeDocument/2006/relationships/theme" Target="/ppt/slideMasters/theme/theme2.xml" Id="R76cec8deddc2410b" /><Relationship Type="http://schemas.openxmlformats.org/officeDocument/2006/relationships/slide" Target="/ppt/slides/slidef.xml" Id="R4c924813c9a141de" /><Relationship Type="http://schemas.openxmlformats.org/officeDocument/2006/relationships/slide" Target="/ppt/slides/slide10.xml" Id="R85bf234330dd4b2a" /><Relationship Type="http://schemas.openxmlformats.org/officeDocument/2006/relationships/slide" Target="/ppt/slides/slide11.xml" Id="R369c39d8b6374fbc" /><Relationship Type="http://schemas.openxmlformats.org/officeDocument/2006/relationships/slide" Target="/ppt/slides/slide12.xml" Id="R05e870ffa3114cbb" /><Relationship Type="http://schemas.openxmlformats.org/officeDocument/2006/relationships/tableStyles" Target="/ppt/tableStyles.xml" Id="R13b581cc60fc46ce" /><Relationship Type="http://schemas.openxmlformats.org/officeDocument/2006/relationships/slide" Target="/ppt/slides/slide13.xml" Id="R216aaec3cce049cc" /><Relationship Type="http://schemas.openxmlformats.org/officeDocument/2006/relationships/slide" Target="/ppt/slides/slide14.xml" Id="R19ee77998aec4b6d" /><Relationship Type="http://schemas.openxmlformats.org/officeDocument/2006/relationships/slide" Target="/ppt/slides/slide15.xml" Id="Rd7eed8ef47b9423c" /><Relationship Type="http://schemas.openxmlformats.org/officeDocument/2006/relationships/slide" Target="/ppt/slides/slide16.xml" Id="R29b7ff1625414ed5" /><Relationship Type="http://schemas.openxmlformats.org/officeDocument/2006/relationships/slide" Target="/ppt/slides/slide17.xml" Id="R434e966522364294" /><Relationship Type="http://schemas.openxmlformats.org/officeDocument/2006/relationships/slide" Target="/ppt/slides/slide18.xml" Id="R1c7fd12533a144cc" /><Relationship Type="http://schemas.openxmlformats.org/officeDocument/2006/relationships/slide" Target="/ppt/slides/slide19.xml" Id="Rab6267e14a864017" /><Relationship Type="http://schemas.openxmlformats.org/officeDocument/2006/relationships/slide" Target="/ppt/slides/slide1a.xml" Id="Rdec6b6e507b64db6" /><Relationship Type="http://schemas.openxmlformats.org/officeDocument/2006/relationships/slide" Target="/ppt/slides/slide1b.xml" Id="Re1488e7239f14fe2" /><Relationship Type="http://schemas.openxmlformats.org/officeDocument/2006/relationships/slide" Target="/ppt/slides/slide1c.xml" Id="R324813da54f643f5"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1352a311f3054640"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249be3df03bb4128" /></Relationships>
</file>

<file path=ppt/slideLayouts/_rels/slideLayout4.xml.rels>&#65279;<?xml version="1.0" encoding="utf-8"?><Relationships xmlns="http://schemas.openxmlformats.org/package/2006/relationships"><Relationship Type="http://schemas.openxmlformats.org/officeDocument/2006/relationships/image" Target="/ppt/media/image.bin" Id="R0518aa17fd8c4eb9" /><Relationship Type="http://schemas.openxmlformats.org/officeDocument/2006/relationships/slideMaster" Target="/ppt/slideMasters/slideMaster2.xml" Id="R8253ee5e498b416b"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9fca7a6f20844c09"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0518aa17fd8c4eb9">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8dfd656c7fd146af" /><Relationship Type="http://schemas.openxmlformats.org/officeDocument/2006/relationships/slideLayout" Target="/ppt/slideLayouts/slideLayout2.xml" Id="Rb757faa291dc4776" /><Relationship Type="http://schemas.openxmlformats.org/officeDocument/2006/relationships/slideLayout" Target="/ppt/slideLayouts/slideLayout3.xml" Id="Rfb04217fcf2d44fe" /><Relationship Type="http://schemas.openxmlformats.org/officeDocument/2006/relationships/slideLayout" Target="/ppt/slideLayouts/slideLayout4.xml" Id="R68cb5913cc694b46" /><Relationship Type="http://schemas.openxmlformats.org/officeDocument/2006/relationships/slideLayout" Target="/ppt/slideLayouts/slideLayout5.xml" Id="Rce1af60b4b5e47b8" /><Relationship Type="http://schemas.openxmlformats.org/officeDocument/2006/relationships/image" Target="/ppt/media/image2.bin" Id="Re046af329532443c" /><Relationship Type="http://schemas.openxmlformats.org/officeDocument/2006/relationships/image" Target="/ppt/media/image.bin" Id="Re61e80fda9bf4c4d"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e046af329532443c"/>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e61e80fda9bf4c4d">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68cb5913cc694b46"/>
    <p:sldLayoutId id="2147483652" r:id="Rfb04217fcf2d44fe"/>
    <p:sldLayoutId id="2147483651" r:id="Rb757faa291dc4776"/>
    <p:sldLayoutId id="2147483654" r:id="Rce1af60b4b5e47b8"/>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a0aa6e7975a24476" /></Relationships>
</file>

<file path=ppt/slides/_rels/slide11.xml.rels>&#65279;<?xml version="1.0" encoding="utf-8"?><Relationships xmlns="http://schemas.openxmlformats.org/package/2006/relationships"><Relationship Type="http://schemas.openxmlformats.org/officeDocument/2006/relationships/chart" Target="/ppt/slides/charts/chart1e.xml" Id="R69b6ad973855473b" /><Relationship Type="http://schemas.openxmlformats.org/officeDocument/2006/relationships/slideLayout" Target="/ppt/slideLayouts/slideLayout5.xml" Id="Rec87e84d36e24e8f"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712ce6804f9f4855"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5fa09e1437b44262" /><Relationship Type="http://schemas.openxmlformats.org/officeDocument/2006/relationships/chart" Target="/ppt/slides/charts/chart20.xml" Id="R43aa4c5e6bf24178" /><Relationship Type="http://schemas.openxmlformats.org/officeDocument/2006/relationships/chart" Target="/ppt/slides/charts/chart21.xml" Id="Rc658830b9d604b17" /><Relationship Type="http://schemas.openxmlformats.org/officeDocument/2006/relationships/chart" Target="/ppt/slides/charts/chart22.xml" Id="R21f7e4c12b9546c3"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ea79408dc5a14c06" /><Relationship Type="http://schemas.openxmlformats.org/officeDocument/2006/relationships/chart" Target="/ppt/slides/charts/chart24.xml" Id="Rec90d788f53d45a8" /><Relationship Type="http://schemas.openxmlformats.org/officeDocument/2006/relationships/chart" Target="/ppt/slides/charts/chart25.xml" Id="Rc1cdd12e192e45dd" /><Relationship Type="http://schemas.openxmlformats.org/officeDocument/2006/relationships/chart" Target="/ppt/slides/charts/chart26.xml" Id="R097cbcac776e4e6a"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55b25f4926844055" /><Relationship Type="http://schemas.openxmlformats.org/officeDocument/2006/relationships/chart" Target="/ppt/slides/charts/chart28.xml" Id="Ra6c98030152444b1" /><Relationship Type="http://schemas.openxmlformats.org/officeDocument/2006/relationships/chart" Target="/ppt/slides/charts/chart29.xml" Id="Rb4c9fcb7fae149c4" /><Relationship Type="http://schemas.openxmlformats.org/officeDocument/2006/relationships/chart" Target="/ppt/slides/charts/chart2a.xml" Id="R34e68b8d5ccd4e93" /></Relationships>
</file>

<file path=ppt/slides/_rels/slide16.xml.rels>&#65279;<?xml version="1.0" encoding="utf-8"?><Relationships xmlns="http://schemas.openxmlformats.org/package/2006/relationships"><Relationship Type="http://schemas.openxmlformats.org/officeDocument/2006/relationships/image" Target="/ppt/media/image3.bin" Id="R3eaaa47b3fb849c2" /><Relationship Type="http://schemas.openxmlformats.org/officeDocument/2006/relationships/image" Target="/ppt/media/image4.bin" Id="R2b38ad29dfc64766" /><Relationship Type="http://schemas.openxmlformats.org/officeDocument/2006/relationships/slideLayout" Target="/ppt/slideLayouts/slideLayout5.xml" Id="R7a3dc96d723942b1" /><Relationship Type="http://schemas.openxmlformats.org/officeDocument/2006/relationships/chart" Target="/ppt/slides/charts/chart2c.xml" Id="Rdc833934fead46c9" /><Relationship Type="http://schemas.openxmlformats.org/officeDocument/2006/relationships/chart" Target="/ppt/slides/charts/chart2d.xml" Id="Rbd530b5ddfa14f78" /><Relationship Type="http://schemas.openxmlformats.org/officeDocument/2006/relationships/chart" Target="/ppt/slides/charts/chart2e.xml" Id="Rba2bf46fe16b4ddc" /><Relationship Type="http://schemas.openxmlformats.org/officeDocument/2006/relationships/chart" Target="/ppt/slides/charts/chart2f.xml" Id="Rbec780979c8a4250" /><Relationship Type="http://schemas.openxmlformats.org/officeDocument/2006/relationships/chart" Target="/ppt/slides/charts/chart30.xml" Id="Rbc1049878b19484d" /></Relationships>
</file>

<file path=ppt/slides/_rels/slide17.xml.rels>&#65279;<?xml version="1.0" encoding="utf-8"?><Relationships xmlns="http://schemas.openxmlformats.org/package/2006/relationships"><Relationship Type="http://schemas.openxmlformats.org/officeDocument/2006/relationships/image" Target="/ppt/media/image3.bin" Id="Rd71067360e8b4e10" /><Relationship Type="http://schemas.openxmlformats.org/officeDocument/2006/relationships/image" Target="/ppt/media/image4.bin" Id="R52699e4345224958" /><Relationship Type="http://schemas.openxmlformats.org/officeDocument/2006/relationships/slideLayout" Target="/ppt/slideLayouts/slideLayout5.xml" Id="R6b676d3f6705466a" /><Relationship Type="http://schemas.openxmlformats.org/officeDocument/2006/relationships/chart" Target="/ppt/slides/charts/chart32.xml" Id="R0e0944193d1b45ff" /><Relationship Type="http://schemas.openxmlformats.org/officeDocument/2006/relationships/chart" Target="/ppt/slides/charts/chart33.xml" Id="R803ab2afaf9e4ae0" /><Relationship Type="http://schemas.openxmlformats.org/officeDocument/2006/relationships/chart" Target="/ppt/slides/charts/chart34.xml" Id="R09903ad4c8c1462c" /><Relationship Type="http://schemas.openxmlformats.org/officeDocument/2006/relationships/chart" Target="/ppt/slides/charts/chart35.xml" Id="Rc6f0ec3082714535" /><Relationship Type="http://schemas.openxmlformats.org/officeDocument/2006/relationships/chart" Target="/ppt/slides/charts/chart36.xml" Id="Rc98ce056fc8e4be3" /></Relationships>
</file>

<file path=ppt/slides/_rels/slide18.xml.rels>&#65279;<?xml version="1.0" encoding="utf-8"?><Relationships xmlns="http://schemas.openxmlformats.org/package/2006/relationships"><Relationship Type="http://schemas.openxmlformats.org/officeDocument/2006/relationships/image" Target="/ppt/media/image3.bin" Id="R255ab5ca51c44b9d" /><Relationship Type="http://schemas.openxmlformats.org/officeDocument/2006/relationships/image" Target="/ppt/media/image4.bin" Id="R58d10b72fabc4079" /><Relationship Type="http://schemas.openxmlformats.org/officeDocument/2006/relationships/slideLayout" Target="/ppt/slideLayouts/slideLayout5.xml" Id="Reb6327ca659e42b8" /><Relationship Type="http://schemas.openxmlformats.org/officeDocument/2006/relationships/chart" Target="/ppt/slides/charts/chart38.xml" Id="R7339478b67644963" /><Relationship Type="http://schemas.openxmlformats.org/officeDocument/2006/relationships/chart" Target="/ppt/slides/charts/chart39.xml" Id="Rf25241ddad1c4e05" /><Relationship Type="http://schemas.openxmlformats.org/officeDocument/2006/relationships/chart" Target="/ppt/slides/charts/chart3a.xml" Id="R3f414933c09d41f6" /><Relationship Type="http://schemas.openxmlformats.org/officeDocument/2006/relationships/chart" Target="/ppt/slides/charts/chart3b.xml" Id="R13cb22a2dd1143b2"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092e7ff8d6a74a8a" /></Relationships>
</file>

<file path=ppt/slides/_rels/slide1a.xml.rels>&#65279;<?xml version="1.0" encoding="utf-8"?><Relationships xmlns="http://schemas.openxmlformats.org/package/2006/relationships"><Relationship Type="http://schemas.openxmlformats.org/officeDocument/2006/relationships/chart" Target="/ppt/slides/charts/chart3d.xml" Id="R2c1b2506364f41df" /><Relationship Type="http://schemas.openxmlformats.org/officeDocument/2006/relationships/slideLayout" Target="/ppt/slideLayouts/slideLayout5.xml" Id="Rb971470ce2084726" /></Relationships>
</file>

<file path=ppt/slides/_rels/slide1b.xml.rels>&#65279;<?xml version="1.0" encoding="utf-8"?><Relationships xmlns="http://schemas.openxmlformats.org/package/2006/relationships"><Relationship Type="http://schemas.openxmlformats.org/officeDocument/2006/relationships/chart" Target="/ppt/slides/charts/chart3e.xml" Id="R3891b7112a4b47a2" /><Relationship Type="http://schemas.openxmlformats.org/officeDocument/2006/relationships/slideLayout" Target="/ppt/slideLayouts/slideLayout5.xml" Id="R1efc8fa87e4949e5"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c64de1658eec4257" /><Relationship Type="http://schemas.openxmlformats.org/officeDocument/2006/relationships/chart" Target="/ppt/slides/charts/chart43.xml" Id="Rb1daa7d1a59e4937" /><Relationship Type="http://schemas.openxmlformats.org/officeDocument/2006/relationships/chart" Target="/ppt/slides/charts/chart44.xml" Id="Rddc6f3528438421a" /><Relationship Type="http://schemas.openxmlformats.org/officeDocument/2006/relationships/chart" Target="/ppt/slides/charts/chart45.xml" Id="Rc97f3660ec43484b"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b902509e3ac74fea"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Personalkooperativet Cassiopeja</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6.881579</c:v>
              </c:pt>
              <c:pt idx="1">
                <c:v>6.456140</c:v>
              </c:pt>
              <c:pt idx="2">
                <c:v>6.877193</c:v>
              </c:pt>
              <c:pt idx="3">
                <c:v>6.625000</c:v>
              </c:pt>
              <c:pt idx="4">
                <c:v>7.000000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0.105263</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0.894737</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0.157895</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0.842105</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0.842105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0.105263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0.052632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0.894737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0.105263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0.052632</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0.052632</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0.052632</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0.842105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0.157895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0.210526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0.631579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0.157895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0.263158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0.578947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0.157895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0.210526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0.631579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0.052632</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0.947368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0.105263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0.894737</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0.105263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0.105263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0.789474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0.105263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0.105263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0.789474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0.105263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0.105263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0.736842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0.052632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0.210526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0.052632</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0.736842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0.052632</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0.947368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0.973684</c:v>
              </c:pt>
              <c:pt idx="1">
                <c:v>0.894737</c:v>
              </c:pt>
              <c:pt idx="2">
                <c:v>1.000000</c:v>
              </c:pt>
              <c:pt idx="3">
                <c:v>1.000000</c:v>
              </c:pt>
              <c:pt idx="4">
                <c:v>1.000000</c:v>
              </c:pt>
              <c:pt idx="5">
                <c:v>0.842105</c:v>
              </c:pt>
              <c:pt idx="6">
                <c:v>0.842105</c:v>
              </c:pt>
              <c:pt idx="7">
                <c:v>0.842105</c:v>
              </c:pt>
              <c:pt idx="8">
                <c:v>0.842105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0.888889</c:v>
              </c:pt>
              <c:pt idx="6">
                <c:v>0.888889</c:v>
              </c:pt>
              <c:pt idx="7">
                <c:v>0.888889</c:v>
              </c:pt>
              <c:pt idx="8">
                <c:v>0.888889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0.950000</c:v>
              </c:pt>
              <c:pt idx="1">
                <c:v>0.800000</c:v>
              </c:pt>
              <c:pt idx="2">
                <c:v>1.000000</c:v>
              </c:pt>
              <c:pt idx="3">
                <c:v>1.000000</c:v>
              </c:pt>
              <c:pt idx="4">
                <c:v>1.000000</c:v>
              </c:pt>
              <c:pt idx="5">
                <c:v>0.800000</c:v>
              </c:pt>
              <c:pt idx="6">
                <c:v>0.800000</c:v>
              </c:pt>
              <c:pt idx="7">
                <c:v>0.800000</c:v>
              </c:pt>
              <c:pt idx="8">
                <c:v>0.800000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0.964912</c:v>
              </c:pt>
              <c:pt idx="1">
                <c:v>1.000000</c:v>
              </c:pt>
              <c:pt idx="2">
                <c:v>0.894737</c:v>
              </c:pt>
              <c:pt idx="3">
                <c:v>1.000000</c:v>
              </c:pt>
              <c:pt idx="4">
                <c:v>0.842105</c:v>
              </c:pt>
              <c:pt idx="5">
                <c:v>0.894737</c:v>
              </c:pt>
              <c:pt idx="6">
                <c:v>0.842105</c:v>
              </c:pt>
              <c:pt idx="7">
                <c:v>0.789474</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0.962963</c:v>
              </c:pt>
              <c:pt idx="1">
                <c:v>1.000000</c:v>
              </c:pt>
              <c:pt idx="2">
                <c:v>0.888889</c:v>
              </c:pt>
              <c:pt idx="3">
                <c:v>1.000000</c:v>
              </c:pt>
              <c:pt idx="4">
                <c:v>0.851852</c:v>
              </c:pt>
              <c:pt idx="5">
                <c:v>0.777778</c:v>
              </c:pt>
              <c:pt idx="6">
                <c:v>0.888889</c:v>
              </c:pt>
              <c:pt idx="7">
                <c:v>0.888889</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0.966667</c:v>
              </c:pt>
              <c:pt idx="1">
                <c:v>1.000000</c:v>
              </c:pt>
              <c:pt idx="2">
                <c:v>0.900000</c:v>
              </c:pt>
              <c:pt idx="3">
                <c:v>1.000000</c:v>
              </c:pt>
              <c:pt idx="4">
                <c:v>0.833333</c:v>
              </c:pt>
              <c:pt idx="5">
                <c:v>1.000000</c:v>
              </c:pt>
              <c:pt idx="6">
                <c:v>0.800000</c:v>
              </c:pt>
              <c:pt idx="7">
                <c:v>0.700000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2014</c:v>
              </c:pt>
              <c:pt idx="1">
                <c:v>2013</c:v>
              </c:pt>
              <c:pt idx="2">
                <c:v>2012</c:v>
              </c:pt>
              <c:pt idx="3">
                <c:v>2011</c:v>
              </c:pt>
            </c:strLit>
          </c:cat>
          <c:val>
            <c:numLit>
              <c:formatCode>General</c:formatCode>
              <c:ptCount val="4"/>
              <c:pt idx="0">
                <c:v>0.210526</c:v>
              </c:pt>
              <c:pt idx="1">
                <c:v>0.263158</c:v>
              </c:pt>
              <c:pt idx="2">
                <c:v>0.210526</c:v>
              </c:pt>
              <c:pt idx="3">
                <c:v>0.315789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dddddd"/>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dPt>
            <c:idx val="3"/>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0.473684</c:v>
              </c:pt>
              <c:pt idx="1">
                <c:v>0.526316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Kvinna</c:v>
              </c:pt>
            </c:strLit>
          </c:cat>
          <c:val>
            <c:numLit>
              <c:formatCode>General</c:formatCode>
              <c:ptCount val="1"/>
              <c:pt idx="0">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69b6ad973855473b"/>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ingå i mindre och större grupper under delar av dagen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43aa4c5e6bf24178"/>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c658830b9d604b17"/>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21f7e4c12b9546c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ec90d788f53d45a8"/>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c1cdd12e192e45dd"/>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097cbcac776e4e6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a6c98030152444b1"/>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b4c9fcb7fae149c4"/>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34e68b8d5ccd4e9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dc833934fead46c9"/>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bd530b5ddfa14f78"/>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ba2bf46fe16b4ddc"/>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bec780979c8a4250"/>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bc1049878b19484d"/>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3eaaa47b3fb849c2"/>
            <a:stretch>
              <a:fillRect/>
            </a:stretch>
          </p:blipFill>
          <p:spPr>
            <a:xfrm>
              <a:off x="3713020" y="1644568"/>
              <a:ext cx="2637744" cy="196125"/>
            </a:xfrm>
            <a:prstGeom prst="rect">
              <a:avLst/>
            </a:prstGeom>
          </p:spPr>
        </p:pic>
        <p:pic>
          <p:nvPicPr>
            <p:cNvPr id="5" name="Bildobjekt 4"/>
            <p:cNvPicPr>
              <a:picLocks noChangeAspect="1"/>
            </p:cNvPicPr>
            <p:nvPr/>
          </p:nvPicPr>
          <p:blipFill>
            <a:blip r:embed="R2b38ad29dfc64766"/>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0e0944193d1b45ff"/>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803ab2afaf9e4ae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09903ad4c8c1462c"/>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c6f0ec3082714535"/>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c98ce056fc8e4be3"/>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d71067360e8b4e10"/>
            <a:stretch>
              <a:fillRect/>
            </a:stretch>
          </p:blipFill>
          <p:spPr>
            <a:xfrm>
              <a:off x="3713020" y="1644568"/>
              <a:ext cx="2637744" cy="196125"/>
            </a:xfrm>
            <a:prstGeom prst="rect">
              <a:avLst/>
            </a:prstGeom>
          </p:spPr>
        </p:pic>
        <p:pic>
          <p:nvPicPr>
            <p:cNvPr id="5" name="Bildobjekt 4"/>
            <p:cNvPicPr>
              <a:picLocks noChangeAspect="1"/>
            </p:cNvPicPr>
            <p:nvPr/>
          </p:nvPicPr>
          <p:blipFill>
            <a:blip r:embed="R52699e4345224958"/>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6.4</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7339478b67644963"/>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f25241ddad1c4e05"/>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3f414933c09d41f6"/>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13cb22a2dd1143b2"/>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255ab5ca51c44b9d"/>
            <a:stretch>
              <a:fillRect/>
            </a:stretch>
          </p:blipFill>
          <p:spPr>
            <a:xfrm>
              <a:off x="3713020" y="1644568"/>
              <a:ext cx="2637744" cy="196125"/>
            </a:xfrm>
            <a:prstGeom prst="rect">
              <a:avLst/>
            </a:prstGeom>
          </p:spPr>
        </p:pic>
        <p:pic>
          <p:nvPicPr>
            <p:cNvPr id="5" name="Bildobjekt 4"/>
            <p:cNvPicPr>
              <a:picLocks noChangeAspect="1"/>
            </p:cNvPicPr>
            <p:nvPr/>
          </p:nvPicPr>
          <p:blipFill>
            <a:blip r:embed="R58d10b72fabc4079"/>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Personalkooperativet Cassiopeja</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7.0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Cassiopeja</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7.0</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2c1b2506364f41df"/>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3891b7112a4b47a2"/>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Personalkooperativet Cassiopeja</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100.0%</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b1daa7d1a59e4937"/>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ddc6f3528438421a"/>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c97f3660ec43484b"/>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Personalkooperativet Cassiopeja</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2017-02-07T12:38:42.057Z</dcterms:created>
  <dcterms:modified xsi:type="dcterms:W3CDTF">2017-02-07T12:38:42.057Z</dcterms:modified>
</cp:coreProperties>
</file>